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66" r:id="rId3"/>
    <p:sldId id="256" r:id="rId4"/>
    <p:sldId id="261" r:id="rId5"/>
    <p:sldId id="265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3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rko Schamel" userId="389a2b33ea0d009b" providerId="LiveId" clId="{22A3080C-4340-4027-9CBF-909E40987CA8}"/>
    <pc:docChg chg="undo custSel addSld delSld modSld sldOrd modMainMaster">
      <pc:chgData name="Sirko Schamel" userId="389a2b33ea0d009b" providerId="LiveId" clId="{22A3080C-4340-4027-9CBF-909E40987CA8}" dt="2026-04-13T13:50:12.924" v="2406" actId="1076"/>
      <pc:docMkLst>
        <pc:docMk/>
      </pc:docMkLst>
      <pc:sldChg chg="addSp delSp modSp mod ord">
        <pc:chgData name="Sirko Schamel" userId="389a2b33ea0d009b" providerId="LiveId" clId="{22A3080C-4340-4027-9CBF-909E40987CA8}" dt="2026-04-13T11:56:33.171" v="172" actId="115"/>
        <pc:sldMkLst>
          <pc:docMk/>
          <pc:sldMk cId="879286585" sldId="256"/>
        </pc:sldMkLst>
        <pc:spChg chg="mod">
          <ac:chgData name="Sirko Schamel" userId="389a2b33ea0d009b" providerId="LiveId" clId="{22A3080C-4340-4027-9CBF-909E40987CA8}" dt="2026-04-13T11:56:33.171" v="172" actId="115"/>
          <ac:spMkLst>
            <pc:docMk/>
            <pc:sldMk cId="879286585" sldId="256"/>
            <ac:spMk id="3" creationId="{13B8F36D-D642-56E0-41F6-5CFC5F6AB764}"/>
          </ac:spMkLst>
        </pc:spChg>
        <pc:spChg chg="add mod">
          <ac:chgData name="Sirko Schamel" userId="389a2b33ea0d009b" providerId="LiveId" clId="{22A3080C-4340-4027-9CBF-909E40987CA8}" dt="2026-04-08T06:36:26.051" v="27"/>
          <ac:spMkLst>
            <pc:docMk/>
            <pc:sldMk cId="879286585" sldId="256"/>
            <ac:spMk id="4" creationId="{3A655288-E4C6-A7B7-CF92-04662BCE4990}"/>
          </ac:spMkLst>
        </pc:spChg>
        <pc:picChg chg="add mod">
          <ac:chgData name="Sirko Schamel" userId="389a2b33ea0d009b" providerId="LiveId" clId="{22A3080C-4340-4027-9CBF-909E40987CA8}" dt="2026-04-13T11:54:03.848" v="133" actId="14100"/>
          <ac:picMkLst>
            <pc:docMk/>
            <pc:sldMk cId="879286585" sldId="256"/>
            <ac:picMk id="2" creationId="{063747F1-B16A-6586-EADA-88BF109ABA24}"/>
          </ac:picMkLst>
        </pc:picChg>
      </pc:sldChg>
      <pc:sldChg chg="addSp delSp modSp add mod">
        <pc:chgData name="Sirko Schamel" userId="389a2b33ea0d009b" providerId="LiveId" clId="{22A3080C-4340-4027-9CBF-909E40987CA8}" dt="2026-04-13T12:31:21.628" v="1023" actId="2710"/>
        <pc:sldMkLst>
          <pc:docMk/>
          <pc:sldMk cId="2279105400" sldId="259"/>
        </pc:sldMkLst>
        <pc:spChg chg="add mod">
          <ac:chgData name="Sirko Schamel" userId="389a2b33ea0d009b" providerId="LiveId" clId="{22A3080C-4340-4027-9CBF-909E40987CA8}" dt="2026-04-13T12:31:21.628" v="1023" actId="2710"/>
          <ac:spMkLst>
            <pc:docMk/>
            <pc:sldMk cId="2279105400" sldId="259"/>
            <ac:spMk id="2" creationId="{A4A362B8-5BAB-1328-40D7-FC49139DC511}"/>
          </ac:spMkLst>
        </pc:spChg>
        <pc:picChg chg="add del mod">
          <ac:chgData name="Sirko Schamel" userId="389a2b33ea0d009b" providerId="LiveId" clId="{22A3080C-4340-4027-9CBF-909E40987CA8}" dt="2026-04-13T11:54:52.822" v="140" actId="478"/>
          <ac:picMkLst>
            <pc:docMk/>
            <pc:sldMk cId="2279105400" sldId="259"/>
            <ac:picMk id="6" creationId="{A0F333ED-82E5-7AA2-79DC-C99028754D47}"/>
          </ac:picMkLst>
        </pc:picChg>
      </pc:sldChg>
      <pc:sldChg chg="modSp add del mod ord">
        <pc:chgData name="Sirko Schamel" userId="389a2b33ea0d009b" providerId="LiveId" clId="{22A3080C-4340-4027-9CBF-909E40987CA8}" dt="2026-04-13T12:08:13.257" v="591" actId="47"/>
        <pc:sldMkLst>
          <pc:docMk/>
          <pc:sldMk cId="3508060802" sldId="260"/>
        </pc:sldMkLst>
      </pc:sldChg>
      <pc:sldChg chg="modSp add mod">
        <pc:chgData name="Sirko Schamel" userId="389a2b33ea0d009b" providerId="LiveId" clId="{22A3080C-4340-4027-9CBF-909E40987CA8}" dt="2026-04-13T12:55:02.079" v="1555" actId="255"/>
        <pc:sldMkLst>
          <pc:docMk/>
          <pc:sldMk cId="2206797098" sldId="261"/>
        </pc:sldMkLst>
        <pc:spChg chg="mod">
          <ac:chgData name="Sirko Schamel" userId="389a2b33ea0d009b" providerId="LiveId" clId="{22A3080C-4340-4027-9CBF-909E40987CA8}" dt="2026-04-13T12:55:02.079" v="1555" actId="255"/>
          <ac:spMkLst>
            <pc:docMk/>
            <pc:sldMk cId="2206797098" sldId="261"/>
            <ac:spMk id="3" creationId="{01EAA49F-F486-BFF8-6B37-94527698911C}"/>
          </ac:spMkLst>
        </pc:spChg>
      </pc:sldChg>
      <pc:sldChg chg="add del">
        <pc:chgData name="Sirko Schamel" userId="389a2b33ea0d009b" providerId="LiveId" clId="{22A3080C-4340-4027-9CBF-909E40987CA8}" dt="2026-04-13T12:08:27.310" v="592" actId="47"/>
        <pc:sldMkLst>
          <pc:docMk/>
          <pc:sldMk cId="3833440666" sldId="262"/>
        </pc:sldMkLst>
      </pc:sldChg>
      <pc:sldChg chg="delSp modSp add del mod">
        <pc:chgData name="Sirko Schamel" userId="389a2b33ea0d009b" providerId="LiveId" clId="{22A3080C-4340-4027-9CBF-909E40987CA8}" dt="2026-04-13T12:08:35.027" v="593" actId="2696"/>
        <pc:sldMkLst>
          <pc:docMk/>
          <pc:sldMk cId="2234797638" sldId="263"/>
        </pc:sldMkLst>
      </pc:sldChg>
      <pc:sldChg chg="modSp add del mod">
        <pc:chgData name="Sirko Schamel" userId="389a2b33ea0d009b" providerId="LiveId" clId="{22A3080C-4340-4027-9CBF-909E40987CA8}" dt="2026-04-13T12:30:24.525" v="1015" actId="47"/>
        <pc:sldMkLst>
          <pc:docMk/>
          <pc:sldMk cId="3081294209" sldId="263"/>
        </pc:sldMkLst>
        <pc:spChg chg="mod">
          <ac:chgData name="Sirko Schamel" userId="389a2b33ea0d009b" providerId="LiveId" clId="{22A3080C-4340-4027-9CBF-909E40987CA8}" dt="2026-04-13T12:20:54.487" v="947" actId="14100"/>
          <ac:spMkLst>
            <pc:docMk/>
            <pc:sldMk cId="3081294209" sldId="263"/>
            <ac:spMk id="3" creationId="{4529FC81-98CB-5C86-813F-44F9E071AB77}"/>
          </ac:spMkLst>
        </pc:spChg>
      </pc:sldChg>
      <pc:sldChg chg="modSp add del mod">
        <pc:chgData name="Sirko Schamel" userId="389a2b33ea0d009b" providerId="LiveId" clId="{22A3080C-4340-4027-9CBF-909E40987CA8}" dt="2026-04-13T12:08:10.338" v="590" actId="47"/>
        <pc:sldMkLst>
          <pc:docMk/>
          <pc:sldMk cId="101896673" sldId="264"/>
        </pc:sldMkLst>
        <pc:spChg chg="mod">
          <ac:chgData name="Sirko Schamel" userId="389a2b33ea0d009b" providerId="LiveId" clId="{22A3080C-4340-4027-9CBF-909E40987CA8}" dt="2026-04-13T12:05:54.143" v="556" actId="313"/>
          <ac:spMkLst>
            <pc:docMk/>
            <pc:sldMk cId="101896673" sldId="264"/>
            <ac:spMk id="3" creationId="{7C87D9D5-7559-E492-823F-069FF5C37667}"/>
          </ac:spMkLst>
        </pc:spChg>
      </pc:sldChg>
      <pc:sldChg chg="modSp add mod">
        <pc:chgData name="Sirko Schamel" userId="389a2b33ea0d009b" providerId="LiveId" clId="{22A3080C-4340-4027-9CBF-909E40987CA8}" dt="2026-04-13T12:58:41.579" v="1705" actId="20577"/>
        <pc:sldMkLst>
          <pc:docMk/>
          <pc:sldMk cId="3254902972" sldId="265"/>
        </pc:sldMkLst>
        <pc:spChg chg="mod">
          <ac:chgData name="Sirko Schamel" userId="389a2b33ea0d009b" providerId="LiveId" clId="{22A3080C-4340-4027-9CBF-909E40987CA8}" dt="2026-04-13T12:58:41.579" v="1705" actId="20577"/>
          <ac:spMkLst>
            <pc:docMk/>
            <pc:sldMk cId="3254902972" sldId="265"/>
            <ac:spMk id="3" creationId="{863483D9-4C5B-2AB9-38C5-5FEA56815835}"/>
          </ac:spMkLst>
        </pc:spChg>
      </pc:sldChg>
      <pc:sldChg chg="modSp add del mod">
        <pc:chgData name="Sirko Schamel" userId="389a2b33ea0d009b" providerId="LiveId" clId="{22A3080C-4340-4027-9CBF-909E40987CA8}" dt="2026-04-13T12:04:48.883" v="518" actId="47"/>
        <pc:sldMkLst>
          <pc:docMk/>
          <pc:sldMk cId="4048003896" sldId="265"/>
        </pc:sldMkLst>
        <pc:spChg chg="mod">
          <ac:chgData name="Sirko Schamel" userId="389a2b33ea0d009b" providerId="LiveId" clId="{22A3080C-4340-4027-9CBF-909E40987CA8}" dt="2026-04-13T12:04:33.282" v="517" actId="27636"/>
          <ac:spMkLst>
            <pc:docMk/>
            <pc:sldMk cId="4048003896" sldId="265"/>
            <ac:spMk id="3" creationId="{53C9A2D5-F638-249F-5BB0-BE943F1C2153}"/>
          </ac:spMkLst>
        </pc:spChg>
      </pc:sldChg>
      <pc:sldChg chg="addSp delSp modSp add mod ord">
        <pc:chgData name="Sirko Schamel" userId="389a2b33ea0d009b" providerId="LiveId" clId="{22A3080C-4340-4027-9CBF-909E40987CA8}" dt="2026-04-13T13:50:12.924" v="2406" actId="1076"/>
        <pc:sldMkLst>
          <pc:docMk/>
          <pc:sldMk cId="804112366" sldId="266"/>
        </pc:sldMkLst>
        <pc:spChg chg="add del mod">
          <ac:chgData name="Sirko Schamel" userId="389a2b33ea0d009b" providerId="LiveId" clId="{22A3080C-4340-4027-9CBF-909E40987CA8}" dt="2026-04-13T13:34:41.931" v="1873" actId="478"/>
          <ac:spMkLst>
            <pc:docMk/>
            <pc:sldMk cId="804112366" sldId="266"/>
            <ac:spMk id="2" creationId="{5AB6EEB1-1D70-26F2-D8C2-34DA5200EDB8}"/>
          </ac:spMkLst>
        </pc:spChg>
        <pc:spChg chg="add del mod">
          <ac:chgData name="Sirko Schamel" userId="389a2b33ea0d009b" providerId="LiveId" clId="{22A3080C-4340-4027-9CBF-909E40987CA8}" dt="2026-04-13T12:21:01.220" v="948" actId="478"/>
          <ac:spMkLst>
            <pc:docMk/>
            <pc:sldMk cId="804112366" sldId="266"/>
            <ac:spMk id="2" creationId="{E26F1466-4E05-234A-3F4E-4F6AEC8ADC5C}"/>
          </ac:spMkLst>
        </pc:spChg>
        <pc:spChg chg="mod">
          <ac:chgData name="Sirko Schamel" userId="389a2b33ea0d009b" providerId="LiveId" clId="{22A3080C-4340-4027-9CBF-909E40987CA8}" dt="2026-04-13T13:40:07.004" v="2047" actId="1076"/>
          <ac:spMkLst>
            <pc:docMk/>
            <pc:sldMk cId="804112366" sldId="266"/>
            <ac:spMk id="3" creationId="{F7A7B244-0CB2-3E40-96E1-D035A3E0FB51}"/>
          </ac:spMkLst>
        </pc:spChg>
        <pc:spChg chg="add mod">
          <ac:chgData name="Sirko Schamel" userId="389a2b33ea0d009b" providerId="LiveId" clId="{22A3080C-4340-4027-9CBF-909E40987CA8}" dt="2026-04-13T13:50:12.924" v="2406" actId="1076"/>
          <ac:spMkLst>
            <pc:docMk/>
            <pc:sldMk cId="804112366" sldId="266"/>
            <ac:spMk id="5" creationId="{A82BA12C-DCF6-D88D-85A0-A5B95254051E}"/>
          </ac:spMkLst>
        </pc:spChg>
        <pc:spChg chg="add del mod">
          <ac:chgData name="Sirko Schamel" userId="389a2b33ea0d009b" providerId="LiveId" clId="{22A3080C-4340-4027-9CBF-909E40987CA8}" dt="2026-04-13T12:21:04.446" v="949" actId="478"/>
          <ac:spMkLst>
            <pc:docMk/>
            <pc:sldMk cId="804112366" sldId="266"/>
            <ac:spMk id="5" creationId="{F3776B2C-27C7-331B-0218-64C51BA96E48}"/>
          </ac:spMkLst>
        </pc:spChg>
        <pc:spChg chg="add mod">
          <ac:chgData name="Sirko Schamel" userId="389a2b33ea0d009b" providerId="LiveId" clId="{22A3080C-4340-4027-9CBF-909E40987CA8}" dt="2026-04-13T13:45:08.709" v="2177" actId="27636"/>
          <ac:spMkLst>
            <pc:docMk/>
            <pc:sldMk cId="804112366" sldId="266"/>
            <ac:spMk id="6" creationId="{B6FE86BC-866E-61B6-1EC6-2E16F6E2E766}"/>
          </ac:spMkLst>
        </pc:spChg>
      </pc:sldChg>
      <pc:sldMasterChg chg="modSldLayout">
        <pc:chgData name="Sirko Schamel" userId="389a2b33ea0d009b" providerId="LiveId" clId="{22A3080C-4340-4027-9CBF-909E40987CA8}" dt="2026-04-08T06:43:13.455" v="96" actId="1076"/>
        <pc:sldMasterMkLst>
          <pc:docMk/>
          <pc:sldMasterMk cId="3152189859" sldId="2147483648"/>
        </pc:sldMasterMkLst>
        <pc:sldLayoutChg chg="modSp mod">
          <pc:chgData name="Sirko Schamel" userId="389a2b33ea0d009b" providerId="LiveId" clId="{22A3080C-4340-4027-9CBF-909E40987CA8}" dt="2026-04-08T06:43:13.455" v="96" actId="1076"/>
          <pc:sldLayoutMkLst>
            <pc:docMk/>
            <pc:sldMasterMk cId="3152189859" sldId="2147483648"/>
            <pc:sldLayoutMk cId="2079728103" sldId="2147483649"/>
          </pc:sldLayoutMkLst>
          <pc:spChg chg="mod">
            <ac:chgData name="Sirko Schamel" userId="389a2b33ea0d009b" providerId="LiveId" clId="{22A3080C-4340-4027-9CBF-909E40987CA8}" dt="2026-04-08T06:35:30.688" v="23" actId="207"/>
            <ac:spMkLst>
              <pc:docMk/>
              <pc:sldMasterMk cId="3152189859" sldId="2147483648"/>
              <pc:sldLayoutMk cId="2079728103" sldId="2147483649"/>
              <ac:spMk id="5" creationId="{F8AE2F68-0750-38E8-F3E2-492B0266B763}"/>
            </ac:spMkLst>
          </pc:spChg>
          <pc:picChg chg="mod">
            <ac:chgData name="Sirko Schamel" userId="389a2b33ea0d009b" providerId="LiveId" clId="{22A3080C-4340-4027-9CBF-909E40987CA8}" dt="2026-04-08T06:43:13.455" v="96" actId="1076"/>
            <ac:picMkLst>
              <pc:docMk/>
              <pc:sldMasterMk cId="3152189859" sldId="2147483648"/>
              <pc:sldLayoutMk cId="2079728103" sldId="2147483649"/>
              <ac:picMk id="8" creationId="{FA4E2FA9-DC05-C078-5F4D-9142A0D52BFF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60F59D-8243-4570-8268-685729906014}" type="datetimeFigureOut">
              <a:rPr lang="de-DE" smtClean="0"/>
              <a:t>14.04.2026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3EEB50-9BE9-4F54-8D35-F288E5DBC1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1210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Das </a:t>
            </a:r>
            <a:r>
              <a:rPr lang="de-DE" dirty="0" err="1"/>
              <a:t>DNdS</a:t>
            </a:r>
            <a:r>
              <a:rPr lang="de-DE" dirty="0"/>
              <a:t> bietet eine intensiv(er)e fachliche Auseinandersetzung mit aktuellen Themen und einen praxisorientierteren Austausch mit in den Ländern zuständigen Fachkolleginnen und -kollegen als der BIÖG BLK. </a:t>
            </a:r>
            <a:r>
              <a:rPr lang="de-DE"/>
              <a:t>Mögliche Ergebnisse dieser Prozesse können dann als Rückfluss dem BLK zur Verfügung gestellt werden. </a:t>
            </a:r>
          </a:p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3EEB50-9BE9-4F54-8D35-F288E5DBC131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84383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3EEB50-9BE9-4F54-8D35-F288E5DBC131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9871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454CA0-94BF-D45E-AD31-018C4EE3F4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444B0C7-98BD-76B7-A53A-05F7986542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D268DDF-268D-9777-A7E9-4CA786EB3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D27D6-9DEF-4BDA-9E0E-F418D8D965E6}" type="datetimeFigureOut">
              <a:rPr lang="de-DE" smtClean="0"/>
              <a:t>14.04.2026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8AE2F68-0750-38E8-F3E2-492B0266B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42. Sitzung BIÖG-Länder-Kooperationskreis Suchtprävention | Frankfurt am Main 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677C1BF-19A2-56A2-F2F8-94079E793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76CF9-FAE6-4F5B-820E-0B08D617F8C2}" type="slidenum">
              <a:rPr lang="de-DE" smtClean="0"/>
              <a:t>‹Nr.›</a:t>
            </a:fld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FA4E2FA9-DC05-C078-5F4D-9142A0D52B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0747" y="-659678"/>
            <a:ext cx="11471696" cy="2059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728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9C10C7-13A8-83D3-B45C-A11C26763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65C21E0-F6AE-C14E-492E-24F12E385A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6D9ED69-F239-2245-ED8A-E7A1740CA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D27D6-9DEF-4BDA-9E0E-F418D8D965E6}" type="datetimeFigureOut">
              <a:rPr lang="de-DE" smtClean="0"/>
              <a:t>14.04.2026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078B74-2737-1D37-1497-53E6C034A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76BFA81-C596-400E-1BFF-F0EDE0CA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76CF9-FAE6-4F5B-820E-0B08D617F8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3495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BA5972F-9C73-1080-6A25-E724A0B6EC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01F35FE-ACA1-447F-B79A-F7F8F97FA7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2CF2E88-C215-0F71-5384-B0AC69F67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D27D6-9DEF-4BDA-9E0E-F418D8D965E6}" type="datetimeFigureOut">
              <a:rPr lang="de-DE" smtClean="0"/>
              <a:t>14.04.2026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732AFDA-1CE6-62CF-2E59-85D1E84EB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EF100FD-6F5F-A3DF-2C8C-842AEB5F2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76CF9-FAE6-4F5B-820E-0B08D617F8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8622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A01C72-90C1-7294-9DEA-6700B56CB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573D5CD-1292-F026-A162-083226E0C5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40E8874-2B63-3BB6-6997-B033E3188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D27D6-9DEF-4BDA-9E0E-F418D8D965E6}" type="datetimeFigureOut">
              <a:rPr lang="de-DE" smtClean="0"/>
              <a:t>14.04.2026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2844A08-F83B-9281-6847-926E4380D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E1387D4-BA68-5D43-7FBF-7B48408E8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76CF9-FAE6-4F5B-820E-0B08D617F8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7438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DBF7F3-F431-05DD-C4DA-CABA866EA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096AE83-0BA5-4D1D-ACB5-E54C5D5CC6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2AD5D09-475A-DE0D-25BF-C6D83E698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D27D6-9DEF-4BDA-9E0E-F418D8D965E6}" type="datetimeFigureOut">
              <a:rPr lang="de-DE" smtClean="0"/>
              <a:t>14.04.2026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898E651-BBBC-DB32-1705-A9DBACE92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B5958A0-50E9-7B81-FA4E-C3085038D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76CF9-FAE6-4F5B-820E-0B08D617F8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3593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4B8CC1-A11C-023B-C85D-7DF9C9555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B8BFA40-E16A-E9A3-B7BC-BD290ED7AE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2ACEBE-8269-1DDF-FA8D-2A40D35277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CB6FB1D-E0BE-417C-740B-C9B5A8EDF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D27D6-9DEF-4BDA-9E0E-F418D8D965E6}" type="datetimeFigureOut">
              <a:rPr lang="de-DE" smtClean="0"/>
              <a:t>14.04.2026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3152E85-6EEA-FFFE-6611-439CC46C6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597EE06-D1A3-5FE4-2156-A6E822212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76CF9-FAE6-4F5B-820E-0B08D617F8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4428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8AE87A-FB17-D088-8D89-35AC39628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C33A3DC-5B1F-AC02-F863-F22FE30492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190A094-7E85-DA2A-A04A-301E8C02FD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70F713A-7140-A7C8-66C1-6CDC4CAEEE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95447B4-EFA7-F921-EFBE-4694859F01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2FFE390-0DBF-31BB-0764-77E14A996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D27D6-9DEF-4BDA-9E0E-F418D8D965E6}" type="datetimeFigureOut">
              <a:rPr lang="de-DE" smtClean="0"/>
              <a:t>14.04.2026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6BB0E3F-4FD1-41C4-5B84-03EC51020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B733152-EC95-412C-A5D9-14B3D36B6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76CF9-FAE6-4F5B-820E-0B08D617F8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9225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6F0D2A-4CB1-4696-E78A-F7EC17AE7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3462847-2595-FE3D-98EC-3241100F5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D27D6-9DEF-4BDA-9E0E-F418D8D965E6}" type="datetimeFigureOut">
              <a:rPr lang="de-DE" smtClean="0"/>
              <a:t>14.04.2026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0854A8E-CA6C-E555-B8A0-F4FC255AE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0538616-8FC9-F8E7-BA54-D2C834B0D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76CF9-FAE6-4F5B-820E-0B08D617F8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0380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F1BB21A-65BA-08A2-D437-F3481AE93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D27D6-9DEF-4BDA-9E0E-F418D8D965E6}" type="datetimeFigureOut">
              <a:rPr lang="de-DE" smtClean="0"/>
              <a:t>14.04.2026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1CE4FE0-10C4-4E1C-AA2D-0C8FD1C60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E5B662E-15E2-1187-D206-C1B9C0A2A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76CF9-FAE6-4F5B-820E-0B08D617F8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9704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10D54C-1B7C-9AB3-8654-FF07818F8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BDBE8E9-8106-53C0-A15A-7CA37A30D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D2FAC2F-61C5-900D-E1EF-F4ED4A2912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5B0223E-06E7-86D0-A556-976B2468B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D27D6-9DEF-4BDA-9E0E-F418D8D965E6}" type="datetimeFigureOut">
              <a:rPr lang="de-DE" smtClean="0"/>
              <a:t>14.04.2026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955BD37-5530-A35D-A9E1-6C4BDA801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33259D9-AD6D-FBBC-279F-0AA7C8E63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76CF9-FAE6-4F5B-820E-0B08D617F8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741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5DB00D-A54A-3839-013D-15039682B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8929898-10C9-DC08-4EED-3EB7524227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602590A-A75A-2A69-9D78-6A6B02D5F0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A660DF5-DD59-721B-738E-83B96B4F7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D27D6-9DEF-4BDA-9E0E-F418D8D965E6}" type="datetimeFigureOut">
              <a:rPr lang="de-DE" smtClean="0"/>
              <a:t>14.04.2026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F44EC6F-2FE2-2DB4-4C8B-530C34B74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15418B0-A615-0406-B445-76C7E7F33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76CF9-FAE6-4F5B-820E-0B08D617F8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9035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DC3A7C4-48BD-0873-25F8-D12A74DEF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0730300-3922-89C5-EA27-01492BB4C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747EF30-BB51-FED7-A48F-71064ACFA0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7D27D6-9DEF-4BDA-9E0E-F418D8D965E6}" type="datetimeFigureOut">
              <a:rPr lang="de-DE" smtClean="0"/>
              <a:t>14.04.2026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8E5765-4094-61A5-497E-8A45612184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1B4392E-5554-11E9-CCAE-DAAB2B3274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F76CF9-FAE6-4F5B-820E-0B08D617F8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2189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747232-EF13-EBBE-EB23-4FBAA6231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E9FD55AC-3D5B-0177-D67E-A24F55224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42. Sitzung BIÖG-Länder-Kooperationskreis Suchtprävention | Frankfurt am Main </a:t>
            </a:r>
          </a:p>
        </p:txBody>
      </p:sp>
      <p:sp>
        <p:nvSpPr>
          <p:cNvPr id="2" name="Untertitel 2">
            <a:extLst>
              <a:ext uri="{FF2B5EF4-FFF2-40B4-BE49-F238E27FC236}">
                <a16:creationId xmlns:a16="http://schemas.microsoft.com/office/drawing/2014/main" id="{A4A362B8-5BAB-1328-40D7-FC49139DC5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6809" y="1605516"/>
            <a:ext cx="10834577" cy="65921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de-DE" sz="6600" b="1" dirty="0"/>
              <a:t>Das Deutsche Netzwerk</a:t>
            </a:r>
          </a:p>
          <a:p>
            <a:pPr>
              <a:lnSpc>
                <a:spcPct val="150000"/>
              </a:lnSpc>
            </a:pPr>
            <a:r>
              <a:rPr lang="de-DE" sz="6600" b="1" dirty="0"/>
              <a:t> der Suchtprävention</a:t>
            </a:r>
          </a:p>
        </p:txBody>
      </p:sp>
    </p:spTree>
    <p:extLst>
      <p:ext uri="{BB962C8B-B14F-4D97-AF65-F5344CB8AC3E}">
        <p14:creationId xmlns:p14="http://schemas.microsoft.com/office/powerpoint/2010/main" val="2279105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9238AB-8B0C-5A8B-76BF-E167A7B43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F7A7B244-0CB2-3E40-96E1-D035A3E0FB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3253" y="1399548"/>
            <a:ext cx="10834577" cy="659219"/>
          </a:xfrm>
        </p:spPr>
        <p:txBody>
          <a:bodyPr>
            <a:normAutofit/>
          </a:bodyPr>
          <a:lstStyle/>
          <a:p>
            <a:r>
              <a:rPr lang="de-DE" sz="3200" b="1" u="sng" dirty="0"/>
              <a:t>Das Deutsche Netzwerk der Suchtprävention …</a:t>
            </a:r>
          </a:p>
        </p:txBody>
      </p:sp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B07606C0-D00B-6A94-A2A6-6BF466D57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42. Sitzung BIÖG-Länder-Kooperationskreis Suchtprävention | Frankfurt am Main </a:t>
            </a:r>
          </a:p>
        </p:txBody>
      </p:sp>
      <p:sp>
        <p:nvSpPr>
          <p:cNvPr id="6" name="Untertitel 2">
            <a:extLst>
              <a:ext uri="{FF2B5EF4-FFF2-40B4-BE49-F238E27FC236}">
                <a16:creationId xmlns:a16="http://schemas.microsoft.com/office/drawing/2014/main" id="{B6FE86BC-866E-61B6-1EC6-2E16F6E2E766}"/>
              </a:ext>
            </a:extLst>
          </p:cNvPr>
          <p:cNvSpPr txBox="1">
            <a:spLocks/>
          </p:cNvSpPr>
          <p:nvPr/>
        </p:nvSpPr>
        <p:spPr>
          <a:xfrm>
            <a:off x="280527" y="2352381"/>
            <a:ext cx="11630946" cy="339658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1700" dirty="0"/>
              <a:t>… setzt sich aus landesweit tätigen Fachstellen für Suchtprävention mit praktischen Bezügen in die unterschiedlichen</a:t>
            </a:r>
            <a:br>
              <a:rPr lang="de-DE" sz="1700" dirty="0"/>
            </a:br>
            <a:r>
              <a:rPr lang="de-DE" sz="1700" dirty="0"/>
              <a:t>       Handlungsfelder  zusammen</a:t>
            </a:r>
          </a:p>
          <a:p>
            <a:pPr algn="l"/>
            <a:endParaRPr lang="de-DE" sz="800" dirty="0"/>
          </a:p>
          <a:p>
            <a:pPr algn="l"/>
            <a:r>
              <a:rPr lang="de-DE" sz="800" dirty="0"/>
              <a:t>	</a:t>
            </a:r>
            <a:r>
              <a:rPr lang="de-DE" sz="1700" dirty="0"/>
              <a:t>… bietet den Teilnehmenden einen kontinuierlichen länderübergreifenden Austausch zu Praxis-Erfahrungen</a:t>
            </a:r>
            <a:br>
              <a:rPr lang="de-DE" sz="1700" dirty="0"/>
            </a:br>
            <a:r>
              <a:rPr lang="de-DE" sz="1700" dirty="0"/>
              <a:t>	       in der Suchtprävention </a:t>
            </a:r>
          </a:p>
          <a:p>
            <a:pPr algn="l"/>
            <a:endParaRPr lang="de-DE" sz="1700" dirty="0"/>
          </a:p>
          <a:p>
            <a:pPr algn="l"/>
            <a:r>
              <a:rPr lang="de-DE" sz="1700" dirty="0"/>
              <a:t>		… kann sich durch Konsenspapiere und Stellungnahmen in den fachlichen Diskurs einbringen</a:t>
            </a:r>
          </a:p>
          <a:p>
            <a:pPr algn="l"/>
            <a:endParaRPr lang="de-DE" sz="1700" dirty="0"/>
          </a:p>
          <a:p>
            <a:pPr algn="l"/>
            <a:r>
              <a:rPr lang="de-DE" sz="1700" dirty="0"/>
              <a:t>			… möchte Impulse zu Wirksamkeit und Qualität in der Suchtprävention beitragen</a:t>
            </a:r>
          </a:p>
          <a:p>
            <a:pPr algn="l"/>
            <a:endParaRPr lang="de-DE" sz="1700" dirty="0"/>
          </a:p>
          <a:p>
            <a:pPr algn="l"/>
            <a:r>
              <a:rPr lang="de-DE" sz="1700" dirty="0"/>
              <a:t>				… sieht sich für alle Themen der Suchtprävention zuständig </a:t>
            </a:r>
          </a:p>
          <a:p>
            <a:pPr algn="l"/>
            <a:endParaRPr lang="de-DE" sz="17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4112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13B8F36D-D642-56E0-41F6-5CFC5F6AB7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5348" y="1292342"/>
            <a:ext cx="10181303" cy="397289"/>
          </a:xfrm>
        </p:spPr>
        <p:txBody>
          <a:bodyPr>
            <a:noAutofit/>
          </a:bodyPr>
          <a:lstStyle/>
          <a:p>
            <a:r>
              <a:rPr lang="de-DE" sz="3200" b="1" u="sng" dirty="0"/>
              <a:t>Selbstverständnis des Gremiums</a:t>
            </a:r>
          </a:p>
        </p:txBody>
      </p:sp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3A655288-E4C6-A7B7-CF92-04662BCE4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42. Sitzung BIÖG-Länder-Kooperationskreis Suchtprävention | Frankfurt am Main 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63747F1-B16A-6586-EADA-88BF109ABA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3732" y="1877728"/>
            <a:ext cx="6860539" cy="429052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879286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0866B9-522B-37FD-316D-2E34BF9C5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01EAA49F-F486-BFF8-6B37-9452769891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9339" y="1160663"/>
            <a:ext cx="10834577" cy="496369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de-DE" dirty="0"/>
              <a:t>	</a:t>
            </a:r>
          </a:p>
          <a:p>
            <a:r>
              <a:rPr lang="de-DE" sz="3200" b="1" u="sng" dirty="0"/>
              <a:t>Themen des letzten Treffens </a:t>
            </a:r>
            <a:r>
              <a:rPr lang="de-DE" sz="1900" u="sng" dirty="0"/>
              <a:t>(Dezember 2025)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de-DE" sz="1200" dirty="0"/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de-DE" sz="2600" dirty="0"/>
              <a:t>Formales, Selbstverständnis und Ausrichtung abschließend besprochen und festgelegt </a:t>
            </a:r>
            <a:r>
              <a:rPr lang="de-DE" sz="2200" dirty="0"/>
              <a:t>(Mitglieder, Protokoll, Organisations-Team, Außenwirkung)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de-DE" sz="2600" dirty="0"/>
              <a:t>Austausch über aktuelle Herausforderungen in der Suchtprävention wie  </a:t>
            </a:r>
            <a:r>
              <a:rPr lang="de-DE" sz="2600" dirty="0" err="1"/>
              <a:t>Vapes</a:t>
            </a:r>
            <a:r>
              <a:rPr lang="de-DE" sz="2600" dirty="0"/>
              <a:t>, riskante Mediennutzung, Suchtprävention krisenfest machen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de-DE" sz="2600" dirty="0"/>
              <a:t>Erstellung handlungspraktischen Empfehlungen für Qualitätsmerkmale externer Angebote - </a:t>
            </a:r>
            <a:r>
              <a:rPr lang="de-DE" sz="2600" dirty="0" err="1"/>
              <a:t>One</a:t>
            </a:r>
            <a:r>
              <a:rPr lang="de-DE" sz="2600" dirty="0"/>
              <a:t> Pager </a:t>
            </a:r>
            <a:r>
              <a:rPr lang="de-DE" sz="2200" dirty="0"/>
              <a:t>(</a:t>
            </a:r>
            <a:r>
              <a:rPr lang="de-DE" sz="2200" dirty="0">
                <a:sym typeface="Wingdings" panose="05000000000000000000" pitchFamily="2" charset="2"/>
              </a:rPr>
              <a:t>Entwurf wird aktuell in einer UAG  finalisiert)</a:t>
            </a:r>
            <a:endParaRPr lang="de-DE" sz="2200" dirty="0"/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de-DE" sz="2600" dirty="0"/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de-DE" sz="1800" dirty="0"/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de-DE" sz="1800" dirty="0"/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de-DE" sz="1800" dirty="0"/>
          </a:p>
          <a:p>
            <a:pPr algn="l"/>
            <a:endParaRPr lang="de-DE" dirty="0"/>
          </a:p>
        </p:txBody>
      </p:sp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185C5F8A-CE04-0D36-D332-43E15546E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42. Sitzung BIÖG-Länder-Kooperationskreis Suchtprävention | Frankfurt am Main </a:t>
            </a:r>
          </a:p>
        </p:txBody>
      </p:sp>
    </p:spTree>
    <p:extLst>
      <p:ext uri="{BB962C8B-B14F-4D97-AF65-F5344CB8AC3E}">
        <p14:creationId xmlns:p14="http://schemas.microsoft.com/office/powerpoint/2010/main" val="2206797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968E3B-B84A-F45B-433A-889AF9376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863483D9-4C5B-2AB9-38C5-5FEA568158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9339" y="1160663"/>
            <a:ext cx="10834577" cy="4804202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de-DE" dirty="0"/>
              <a:t>	</a:t>
            </a:r>
          </a:p>
          <a:p>
            <a:r>
              <a:rPr lang="de-DE" sz="3200" b="1" u="sng" dirty="0"/>
              <a:t>Themen der nächsten Treffen </a:t>
            </a:r>
            <a:br>
              <a:rPr lang="de-DE" sz="3200" b="1" u="sng" dirty="0"/>
            </a:br>
            <a:endParaRPr lang="de-DE" sz="1700" dirty="0"/>
          </a:p>
          <a:p>
            <a:pPr marL="342900" indent="-342900" algn="l">
              <a:lnSpc>
                <a:spcPct val="260000"/>
              </a:lnSpc>
              <a:buFont typeface="Wingdings" panose="05000000000000000000" pitchFamily="2" charset="2"/>
              <a:buChar char="ü"/>
            </a:pPr>
            <a:r>
              <a:rPr lang="de-DE" sz="2600" dirty="0"/>
              <a:t>Nutzung von KI in der Suchtprävention bzw. Ethische Aspekte </a:t>
            </a:r>
          </a:p>
          <a:p>
            <a:pPr marL="342900" indent="-342900" algn="l">
              <a:lnSpc>
                <a:spcPct val="260000"/>
              </a:lnSpc>
              <a:buFont typeface="Wingdings" panose="05000000000000000000" pitchFamily="2" charset="2"/>
              <a:buChar char="ü"/>
            </a:pPr>
            <a:r>
              <a:rPr lang="de-DE" sz="2600" dirty="0"/>
              <a:t>riskanter Medikamentenkonsum</a:t>
            </a:r>
          </a:p>
          <a:p>
            <a:pPr marL="342900" indent="-342900" algn="l">
              <a:lnSpc>
                <a:spcPct val="260000"/>
              </a:lnSpc>
              <a:buFont typeface="Wingdings" panose="05000000000000000000" pitchFamily="2" charset="2"/>
              <a:buChar char="ü"/>
            </a:pPr>
            <a:r>
              <a:rPr lang="de-DE" sz="2600" dirty="0"/>
              <a:t>Blick auf die Verhältnisprävention</a:t>
            </a:r>
          </a:p>
          <a:p>
            <a:pPr marL="342900" indent="-342900" algn="l">
              <a:lnSpc>
                <a:spcPct val="260000"/>
              </a:lnSpc>
              <a:buFont typeface="Wingdings" panose="05000000000000000000" pitchFamily="2" charset="2"/>
              <a:buChar char="ü"/>
            </a:pPr>
            <a:r>
              <a:rPr lang="de-DE" sz="2600" dirty="0"/>
              <a:t>Situation der Fachstellen für Suchtprävention</a:t>
            </a:r>
          </a:p>
          <a:p>
            <a:pPr marL="342900" indent="-342900" algn="l">
              <a:lnSpc>
                <a:spcPct val="260000"/>
              </a:lnSpc>
              <a:buFont typeface="Wingdings" panose="05000000000000000000" pitchFamily="2" charset="2"/>
              <a:buChar char="ü"/>
            </a:pPr>
            <a:endParaRPr lang="de-DE" sz="1800" dirty="0"/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de-DE" sz="1800" dirty="0"/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de-DE" sz="1800" dirty="0"/>
          </a:p>
          <a:p>
            <a:pPr algn="l"/>
            <a:endParaRPr lang="de-DE" dirty="0"/>
          </a:p>
        </p:txBody>
      </p:sp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F5C194BE-5328-3B07-CC74-049401B97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42. Sitzung BIÖG-Länder-Kooperationskreis Suchtprävention | Frankfurt am Main </a:t>
            </a:r>
          </a:p>
        </p:txBody>
      </p:sp>
    </p:spTree>
    <p:extLst>
      <p:ext uri="{BB962C8B-B14F-4D97-AF65-F5344CB8AC3E}">
        <p14:creationId xmlns:p14="http://schemas.microsoft.com/office/powerpoint/2010/main" val="3254902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275</Words>
  <Application>Microsoft Office PowerPoint</Application>
  <PresentationFormat>Breitbild</PresentationFormat>
  <Paragraphs>38</Paragraphs>
  <Slides>5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Wingdings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Sirko Schamel</dc:creator>
  <cp:lastModifiedBy>Sirko Schamel</cp:lastModifiedBy>
  <cp:revision>4</cp:revision>
  <dcterms:created xsi:type="dcterms:W3CDTF">2026-04-08T06:31:10Z</dcterms:created>
  <dcterms:modified xsi:type="dcterms:W3CDTF">2026-04-14T12:22:43Z</dcterms:modified>
</cp:coreProperties>
</file>